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c26171a68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c26171a68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185923b79a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185923b79a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85923b79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85923b79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213900" y="346500"/>
            <a:ext cx="8716200" cy="4450500"/>
          </a:xfrm>
          <a:prstGeom prst="roundRect">
            <a:avLst>
              <a:gd fmla="val 9672" name="adj"/>
            </a:avLst>
          </a:prstGeom>
          <a:solidFill>
            <a:srgbClr val="FFFBE2">
              <a:alpha val="791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>
            <p:ph type="title"/>
          </p:nvPr>
        </p:nvSpPr>
        <p:spPr>
          <a:xfrm>
            <a:off x="370700" y="4667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620"/>
              <a:t>Caffeine Consumption through a GWAS Lens</a:t>
            </a:r>
            <a:endParaRPr b="1" sz="2620"/>
          </a:p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370700" y="1062675"/>
            <a:ext cx="8327100" cy="35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Executive Summary of Project</a:t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Genome Wide Association Studies (GWAS) help elucidate genetic variants that are associated with traits/phenotypes of interest.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In this project, you will be identifying the genetic determinants of caffeine consumption with a simulated dataset. You will follow through a GWAS pipeline and critically assess the methods and results of each step.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en">
                <a:solidFill>
                  <a:schemeClr val="dk1"/>
                </a:solidFill>
              </a:rPr>
              <a:t>At the end of this project, you will gain a deeper understanding of GWASes, as well as the factors that come into play when performing this analysis.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/>
          <p:nvPr/>
        </p:nvSpPr>
        <p:spPr>
          <a:xfrm>
            <a:off x="213900" y="346500"/>
            <a:ext cx="8716200" cy="4450500"/>
          </a:xfrm>
          <a:prstGeom prst="roundRect">
            <a:avLst>
              <a:gd fmla="val 9672" name="adj"/>
            </a:avLst>
          </a:prstGeom>
          <a:solidFill>
            <a:srgbClr val="FFFBE2">
              <a:alpha val="791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>
            <p:ph type="title"/>
          </p:nvPr>
        </p:nvSpPr>
        <p:spPr>
          <a:xfrm>
            <a:off x="370700" y="4667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620"/>
              <a:t>Structure of Project</a:t>
            </a:r>
            <a:endParaRPr b="1" sz="2620"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70700" y="1062675"/>
            <a:ext cx="8243700" cy="35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Setting up Python Environment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SNP-level filtering (call rate and MAF)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GWAS (with and without covariates)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Functional Analysis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(Optional) QQ Plots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Total Report: /24, scaled to /6.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Submit your report as a jupyter notebook (both .html and .ipynb).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/>
          <p:nvPr/>
        </p:nvSpPr>
        <p:spPr>
          <a:xfrm>
            <a:off x="213900" y="346500"/>
            <a:ext cx="8716200" cy="4450500"/>
          </a:xfrm>
          <a:prstGeom prst="roundRect">
            <a:avLst>
              <a:gd fmla="val 9672" name="adj"/>
            </a:avLst>
          </a:prstGeom>
          <a:solidFill>
            <a:srgbClr val="FFFBE2">
              <a:alpha val="7911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 txBox="1"/>
          <p:nvPr>
            <p:ph type="title"/>
          </p:nvPr>
        </p:nvSpPr>
        <p:spPr>
          <a:xfrm>
            <a:off x="370700" y="4667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620"/>
              <a:t>Things to Consider</a:t>
            </a:r>
            <a:endParaRPr b="1" sz="2620"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70700" y="994800"/>
            <a:ext cx="8327100" cy="35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" sz="1700">
                <a:solidFill>
                  <a:schemeClr val="dk1"/>
                </a:solidFill>
              </a:rPr>
              <a:t>Your input files will need to be cleaned before you can analyse them. See the project description for further details.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" sz="1700">
                <a:solidFill>
                  <a:schemeClr val="dk1"/>
                </a:solidFill>
              </a:rPr>
              <a:t>You do NOT need to complete the optional task - you can achieve full marks without it.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" sz="1700">
                <a:solidFill>
                  <a:schemeClr val="dk1"/>
                </a:solidFill>
              </a:rPr>
              <a:t>The structure of your report will also factor into your final score - keep things tidy!</a:t>
            </a:r>
            <a:endParaRPr sz="17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-"/>
            </a:pPr>
            <a:r>
              <a:rPr lang="en" sz="1700">
                <a:solidFill>
                  <a:schemeClr val="dk1"/>
                </a:solidFill>
              </a:rPr>
              <a:t>If you are not sure about anything, ask for help!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t/>
            </a:r>
            <a:endParaRPr b="1"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